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tl="1" saveSubsetFonts="1">
  <p:sldMasterIdLst>
    <p:sldMasterId id="2147483720" r:id="rId1"/>
  </p:sldMasterIdLst>
  <p:sldIdLst>
    <p:sldId id="267" r:id="rId2"/>
    <p:sldId id="259" r:id="rId3"/>
    <p:sldId id="266" r:id="rId4"/>
    <p:sldId id="264" r:id="rId5"/>
    <p:sldId id="256" r:id="rId6"/>
    <p:sldId id="265" r:id="rId7"/>
    <p:sldId id="258" r:id="rId8"/>
    <p:sldId id="260" r:id="rId9"/>
    <p:sldId id="261" r:id="rId10"/>
    <p:sldId id="263" r:id="rId11"/>
    <p:sldId id="262" r:id="rId12"/>
  </p:sldIdLst>
  <p:sldSz cx="12192000" cy="6858000"/>
  <p:notesSz cx="6858000" cy="9144000"/>
  <p:defaultTextStyle>
    <a:defPPr>
      <a:defRPr lang="ar-SA"/>
    </a:defPPr>
    <a:lvl1pPr marL="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نمط متوسط 2 - تميي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0A15C55-8517-42AA-B614-E9B94910E393}" styleName="نمط متوسط 2 - تمييز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F5AB1C69-6EDB-4FF4-983F-18BD219EF322}" styleName="نمط متوسط 2 - تمييز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3C2FFA5D-87B4-456A-9821-1D502468CF0F}" styleName="نمط ذو نسُق 1 - تمييز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35758FB7-9AC5-4552-8A53-C91805E547FA}" styleName="نمط ذو نسُق 1 - تمييز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85005" autoAdjust="0"/>
    <p:restoredTop sz="94660"/>
  </p:normalViewPr>
  <p:slideViewPr>
    <p:cSldViewPr snapToGrid="0">
      <p:cViewPr varScale="1">
        <p:scale>
          <a:sx n="78" d="100"/>
          <a:sy n="78" d="100"/>
        </p:scale>
        <p:origin x="806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شريحة عنوان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عنوان 1">
            <a:extLst>
              <a:ext uri="{FF2B5EF4-FFF2-40B4-BE49-F238E27FC236}">
                <a16:creationId xmlns:a16="http://schemas.microsoft.com/office/drawing/2014/main" id="{3FF5152A-1F41-4C0A-9866-D8279EA84C1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ar-SA"/>
              <a:t>انقر لتحرير نمط عنوان الشكل الرئيسي</a:t>
            </a:r>
          </a:p>
        </p:txBody>
      </p:sp>
      <p:sp>
        <p:nvSpPr>
          <p:cNvPr id="3" name="عنوان فرعي 2">
            <a:extLst>
              <a:ext uri="{FF2B5EF4-FFF2-40B4-BE49-F238E27FC236}">
                <a16:creationId xmlns:a16="http://schemas.microsoft.com/office/drawing/2014/main" id="{8F018AE7-F4F6-42F9-AA8E-66F274E3120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ar-SA"/>
              <a:t>انقر لتحرير نمط العنوان الفرعي للشكل الرئيسي</a:t>
            </a:r>
          </a:p>
        </p:txBody>
      </p:sp>
      <p:sp>
        <p:nvSpPr>
          <p:cNvPr id="4" name="عنصر نائب للتاريخ 3">
            <a:extLst>
              <a:ext uri="{FF2B5EF4-FFF2-40B4-BE49-F238E27FC236}">
                <a16:creationId xmlns:a16="http://schemas.microsoft.com/office/drawing/2014/main" id="{194B5194-9BE2-4967-9CA8-6B3FEED869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086CE9-A1FF-426F-AAF4-F882DDE624FB}" type="datetimeFigureOut">
              <a:rPr lang="ar-SA" smtClean="0"/>
              <a:t>04/08/1445</a:t>
            </a:fld>
            <a:endParaRPr lang="ar-SA"/>
          </a:p>
        </p:txBody>
      </p:sp>
      <p:sp>
        <p:nvSpPr>
          <p:cNvPr id="5" name="عنصر نائب للتذييل 4">
            <a:extLst>
              <a:ext uri="{FF2B5EF4-FFF2-40B4-BE49-F238E27FC236}">
                <a16:creationId xmlns:a16="http://schemas.microsoft.com/office/drawing/2014/main" id="{F926545F-0402-40B6-B9E9-BE15F0EE82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ar-SA"/>
          </a:p>
        </p:txBody>
      </p:sp>
      <p:sp>
        <p:nvSpPr>
          <p:cNvPr id="6" name="عنصر نائب لرقم الشريحة 5">
            <a:extLst>
              <a:ext uri="{FF2B5EF4-FFF2-40B4-BE49-F238E27FC236}">
                <a16:creationId xmlns:a16="http://schemas.microsoft.com/office/drawing/2014/main" id="{4A074764-EE06-4C7E-9E06-3E5BF68F51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64134-82CA-4916-B992-A1D442EEE2D8}" type="slidenum">
              <a:rPr lang="ar-SA" smtClean="0"/>
              <a:t>‹#›</a:t>
            </a:fld>
            <a:endParaRPr lang="ar-SA"/>
          </a:p>
        </p:txBody>
      </p:sp>
    </p:spTree>
    <p:extLst>
      <p:ext uri="{BB962C8B-B14F-4D97-AF65-F5344CB8AC3E}">
        <p14:creationId xmlns:p14="http://schemas.microsoft.com/office/powerpoint/2010/main" val="387498028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عنوان ونص عمودي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عنوان 1">
            <a:extLst>
              <a:ext uri="{FF2B5EF4-FFF2-40B4-BE49-F238E27FC236}">
                <a16:creationId xmlns:a16="http://schemas.microsoft.com/office/drawing/2014/main" id="{E676A0E6-F479-44EC-A304-E355AFEB02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ar-SA"/>
              <a:t>انقر لتحرير نمط عنوان الشكل الرئيسي</a:t>
            </a:r>
          </a:p>
        </p:txBody>
      </p:sp>
      <p:sp>
        <p:nvSpPr>
          <p:cNvPr id="3" name="عنصر نائب للعنوان العمودي 2">
            <a:extLst>
              <a:ext uri="{FF2B5EF4-FFF2-40B4-BE49-F238E27FC236}">
                <a16:creationId xmlns:a16="http://schemas.microsoft.com/office/drawing/2014/main" id="{BE25BB91-2822-45E8-B9B3-5DF28C68765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ar-SA"/>
              <a:t>انقر لتحرير أنماط نص الشكل الرئيسي</a:t>
            </a:r>
          </a:p>
          <a:p>
            <a:pPr lvl="1"/>
            <a:r>
              <a:rPr lang="ar-SA"/>
              <a:t>المستوى الثاني</a:t>
            </a:r>
          </a:p>
          <a:p>
            <a:pPr lvl="2"/>
            <a:r>
              <a:rPr lang="ar-SA"/>
              <a:t>المستوى الثالث</a:t>
            </a:r>
          </a:p>
          <a:p>
            <a:pPr lvl="3"/>
            <a:r>
              <a:rPr lang="ar-SA"/>
              <a:t>المستوى الرابع</a:t>
            </a:r>
          </a:p>
          <a:p>
            <a:pPr lvl="4"/>
            <a:r>
              <a:rPr lang="ar-SA"/>
              <a:t>المستوى الخامس</a:t>
            </a:r>
          </a:p>
        </p:txBody>
      </p:sp>
      <p:sp>
        <p:nvSpPr>
          <p:cNvPr id="4" name="عنصر نائب للتاريخ 3">
            <a:extLst>
              <a:ext uri="{FF2B5EF4-FFF2-40B4-BE49-F238E27FC236}">
                <a16:creationId xmlns:a16="http://schemas.microsoft.com/office/drawing/2014/main" id="{67739FAA-ED5E-4E9B-B3D0-B182C1A9A3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086CE9-A1FF-426F-AAF4-F882DDE624FB}" type="datetimeFigureOut">
              <a:rPr lang="ar-SA" smtClean="0"/>
              <a:t>04/08/1445</a:t>
            </a:fld>
            <a:endParaRPr lang="ar-SA"/>
          </a:p>
        </p:txBody>
      </p:sp>
      <p:sp>
        <p:nvSpPr>
          <p:cNvPr id="5" name="عنصر نائب للتذييل 4">
            <a:extLst>
              <a:ext uri="{FF2B5EF4-FFF2-40B4-BE49-F238E27FC236}">
                <a16:creationId xmlns:a16="http://schemas.microsoft.com/office/drawing/2014/main" id="{F2D83813-649E-48EB-B4DC-170F073A42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ar-SA"/>
          </a:p>
        </p:txBody>
      </p:sp>
      <p:sp>
        <p:nvSpPr>
          <p:cNvPr id="6" name="عنصر نائب لرقم الشريحة 5">
            <a:extLst>
              <a:ext uri="{FF2B5EF4-FFF2-40B4-BE49-F238E27FC236}">
                <a16:creationId xmlns:a16="http://schemas.microsoft.com/office/drawing/2014/main" id="{960D687B-8310-42A1-AFDF-8BF5E91F9F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64134-82CA-4916-B992-A1D442EEE2D8}" type="slidenum">
              <a:rPr lang="ar-SA" smtClean="0"/>
              <a:t>‹#›</a:t>
            </a:fld>
            <a:endParaRPr lang="ar-SA"/>
          </a:p>
        </p:txBody>
      </p:sp>
    </p:spTree>
    <p:extLst>
      <p:ext uri="{BB962C8B-B14F-4D97-AF65-F5344CB8AC3E}">
        <p14:creationId xmlns:p14="http://schemas.microsoft.com/office/powerpoint/2010/main" val="200395956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عنوان ونص عموديان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عنوان عمودي 1">
            <a:extLst>
              <a:ext uri="{FF2B5EF4-FFF2-40B4-BE49-F238E27FC236}">
                <a16:creationId xmlns:a16="http://schemas.microsoft.com/office/drawing/2014/main" id="{C5D6D94D-675B-494F-9874-A783D0B31BE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ar-SA"/>
              <a:t>انقر لتحرير نمط عنوان الشكل الرئيسي</a:t>
            </a:r>
          </a:p>
        </p:txBody>
      </p:sp>
      <p:sp>
        <p:nvSpPr>
          <p:cNvPr id="3" name="عنصر نائب للعنوان العمودي 2">
            <a:extLst>
              <a:ext uri="{FF2B5EF4-FFF2-40B4-BE49-F238E27FC236}">
                <a16:creationId xmlns:a16="http://schemas.microsoft.com/office/drawing/2014/main" id="{831AD5B9-3FA9-4B3D-830D-0A23B32ECFD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ar-SA"/>
              <a:t>انقر لتحرير أنماط نص الشكل الرئيسي</a:t>
            </a:r>
          </a:p>
          <a:p>
            <a:pPr lvl="1"/>
            <a:r>
              <a:rPr lang="ar-SA"/>
              <a:t>المستوى الثاني</a:t>
            </a:r>
          </a:p>
          <a:p>
            <a:pPr lvl="2"/>
            <a:r>
              <a:rPr lang="ar-SA"/>
              <a:t>المستوى الثالث</a:t>
            </a:r>
          </a:p>
          <a:p>
            <a:pPr lvl="3"/>
            <a:r>
              <a:rPr lang="ar-SA"/>
              <a:t>المستوى الرابع</a:t>
            </a:r>
          </a:p>
          <a:p>
            <a:pPr lvl="4"/>
            <a:r>
              <a:rPr lang="ar-SA"/>
              <a:t>المستوى الخامس</a:t>
            </a:r>
          </a:p>
        </p:txBody>
      </p:sp>
      <p:sp>
        <p:nvSpPr>
          <p:cNvPr id="4" name="عنصر نائب للتاريخ 3">
            <a:extLst>
              <a:ext uri="{FF2B5EF4-FFF2-40B4-BE49-F238E27FC236}">
                <a16:creationId xmlns:a16="http://schemas.microsoft.com/office/drawing/2014/main" id="{2BA4F25A-CF2B-41AF-9B64-DD6D40AA53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086CE9-A1FF-426F-AAF4-F882DDE624FB}" type="datetimeFigureOut">
              <a:rPr lang="ar-SA" smtClean="0"/>
              <a:t>04/08/1445</a:t>
            </a:fld>
            <a:endParaRPr lang="ar-SA"/>
          </a:p>
        </p:txBody>
      </p:sp>
      <p:sp>
        <p:nvSpPr>
          <p:cNvPr id="5" name="عنصر نائب للتذييل 4">
            <a:extLst>
              <a:ext uri="{FF2B5EF4-FFF2-40B4-BE49-F238E27FC236}">
                <a16:creationId xmlns:a16="http://schemas.microsoft.com/office/drawing/2014/main" id="{7C4CDB15-7C72-4FC8-9CBF-7C619DFD2E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ar-SA"/>
          </a:p>
        </p:txBody>
      </p:sp>
      <p:sp>
        <p:nvSpPr>
          <p:cNvPr id="6" name="عنصر نائب لرقم الشريحة 5">
            <a:extLst>
              <a:ext uri="{FF2B5EF4-FFF2-40B4-BE49-F238E27FC236}">
                <a16:creationId xmlns:a16="http://schemas.microsoft.com/office/drawing/2014/main" id="{EEBB0BC9-A222-4CB6-9843-4CF9A212AA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64134-82CA-4916-B992-A1D442EEE2D8}" type="slidenum">
              <a:rPr lang="ar-SA" smtClean="0"/>
              <a:t>‹#›</a:t>
            </a:fld>
            <a:endParaRPr lang="ar-SA"/>
          </a:p>
        </p:txBody>
      </p:sp>
    </p:spTree>
    <p:extLst>
      <p:ext uri="{BB962C8B-B14F-4D97-AF65-F5344CB8AC3E}">
        <p14:creationId xmlns:p14="http://schemas.microsoft.com/office/powerpoint/2010/main" val="10345343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عنوان ومحتو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عنوان 1">
            <a:extLst>
              <a:ext uri="{FF2B5EF4-FFF2-40B4-BE49-F238E27FC236}">
                <a16:creationId xmlns:a16="http://schemas.microsoft.com/office/drawing/2014/main" id="{38365AB7-97AE-47C4-9EE5-DF887677D3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ar-SA"/>
              <a:t>انقر لتحرير نمط عنوان الشكل الرئيسي</a:t>
            </a:r>
          </a:p>
        </p:txBody>
      </p:sp>
      <p:sp>
        <p:nvSpPr>
          <p:cNvPr id="3" name="عنصر نائب للمحتوى 2">
            <a:extLst>
              <a:ext uri="{FF2B5EF4-FFF2-40B4-BE49-F238E27FC236}">
                <a16:creationId xmlns:a16="http://schemas.microsoft.com/office/drawing/2014/main" id="{39AD8B24-5CF9-4B44-8783-C659C37D212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ar-SA"/>
              <a:t>انقر لتحرير أنماط نص الشكل الرئيسي</a:t>
            </a:r>
          </a:p>
          <a:p>
            <a:pPr lvl="1"/>
            <a:r>
              <a:rPr lang="ar-SA"/>
              <a:t>المستوى الثاني</a:t>
            </a:r>
          </a:p>
          <a:p>
            <a:pPr lvl="2"/>
            <a:r>
              <a:rPr lang="ar-SA"/>
              <a:t>المستوى الثالث</a:t>
            </a:r>
          </a:p>
          <a:p>
            <a:pPr lvl="3"/>
            <a:r>
              <a:rPr lang="ar-SA"/>
              <a:t>المستوى الرابع</a:t>
            </a:r>
          </a:p>
          <a:p>
            <a:pPr lvl="4"/>
            <a:r>
              <a:rPr lang="ar-SA"/>
              <a:t>المستوى الخامس</a:t>
            </a:r>
          </a:p>
        </p:txBody>
      </p:sp>
      <p:sp>
        <p:nvSpPr>
          <p:cNvPr id="4" name="عنصر نائب للتاريخ 3">
            <a:extLst>
              <a:ext uri="{FF2B5EF4-FFF2-40B4-BE49-F238E27FC236}">
                <a16:creationId xmlns:a16="http://schemas.microsoft.com/office/drawing/2014/main" id="{5E72F9E7-C083-4422-AD1A-5F02B4D93A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086CE9-A1FF-426F-AAF4-F882DDE624FB}" type="datetimeFigureOut">
              <a:rPr lang="ar-SA" smtClean="0"/>
              <a:t>04/08/1445</a:t>
            </a:fld>
            <a:endParaRPr lang="ar-SA"/>
          </a:p>
        </p:txBody>
      </p:sp>
      <p:sp>
        <p:nvSpPr>
          <p:cNvPr id="5" name="عنصر نائب للتذييل 4">
            <a:extLst>
              <a:ext uri="{FF2B5EF4-FFF2-40B4-BE49-F238E27FC236}">
                <a16:creationId xmlns:a16="http://schemas.microsoft.com/office/drawing/2014/main" id="{8DEBE249-BBD2-4DC5-B760-65B11F1CAE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ar-SA"/>
          </a:p>
        </p:txBody>
      </p:sp>
      <p:sp>
        <p:nvSpPr>
          <p:cNvPr id="6" name="عنصر نائب لرقم الشريحة 5">
            <a:extLst>
              <a:ext uri="{FF2B5EF4-FFF2-40B4-BE49-F238E27FC236}">
                <a16:creationId xmlns:a16="http://schemas.microsoft.com/office/drawing/2014/main" id="{96F47DF9-105B-4FB5-8E99-C4F2F81C09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64134-82CA-4916-B992-A1D442EEE2D8}" type="slidenum">
              <a:rPr lang="ar-SA" smtClean="0"/>
              <a:t>‹#›</a:t>
            </a:fld>
            <a:endParaRPr lang="ar-SA"/>
          </a:p>
        </p:txBody>
      </p:sp>
    </p:spTree>
    <p:extLst>
      <p:ext uri="{BB962C8B-B14F-4D97-AF65-F5344CB8AC3E}">
        <p14:creationId xmlns:p14="http://schemas.microsoft.com/office/powerpoint/2010/main" val="13600023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عنوان المقط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عنوان 1">
            <a:extLst>
              <a:ext uri="{FF2B5EF4-FFF2-40B4-BE49-F238E27FC236}">
                <a16:creationId xmlns:a16="http://schemas.microsoft.com/office/drawing/2014/main" id="{570BB627-82D9-43FD-B7B8-AB0110168E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ar-SA"/>
              <a:t>انقر لتحرير نمط عنوان الشكل الرئيسي</a:t>
            </a:r>
          </a:p>
        </p:txBody>
      </p:sp>
      <p:sp>
        <p:nvSpPr>
          <p:cNvPr id="3" name="عنصر نائب للنص 2">
            <a:extLst>
              <a:ext uri="{FF2B5EF4-FFF2-40B4-BE49-F238E27FC236}">
                <a16:creationId xmlns:a16="http://schemas.microsoft.com/office/drawing/2014/main" id="{6C000773-F0F1-4011-B1E8-4A832E182BF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ar-SA"/>
              <a:t>انقر لتحرير أنماط نص الشكل الرئيسي</a:t>
            </a:r>
          </a:p>
        </p:txBody>
      </p:sp>
      <p:sp>
        <p:nvSpPr>
          <p:cNvPr id="4" name="عنصر نائب للتاريخ 3">
            <a:extLst>
              <a:ext uri="{FF2B5EF4-FFF2-40B4-BE49-F238E27FC236}">
                <a16:creationId xmlns:a16="http://schemas.microsoft.com/office/drawing/2014/main" id="{24C5B5A7-B5A6-4ADE-AE35-684357D43E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086CE9-A1FF-426F-AAF4-F882DDE624FB}" type="datetimeFigureOut">
              <a:rPr lang="ar-SA" smtClean="0"/>
              <a:t>04/08/1445</a:t>
            </a:fld>
            <a:endParaRPr lang="ar-SA"/>
          </a:p>
        </p:txBody>
      </p:sp>
      <p:sp>
        <p:nvSpPr>
          <p:cNvPr id="5" name="عنصر نائب للتذييل 4">
            <a:extLst>
              <a:ext uri="{FF2B5EF4-FFF2-40B4-BE49-F238E27FC236}">
                <a16:creationId xmlns:a16="http://schemas.microsoft.com/office/drawing/2014/main" id="{B90FED29-1802-4F88-857A-38BEB3B942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ar-SA"/>
          </a:p>
        </p:txBody>
      </p:sp>
      <p:sp>
        <p:nvSpPr>
          <p:cNvPr id="6" name="عنصر نائب لرقم الشريحة 5">
            <a:extLst>
              <a:ext uri="{FF2B5EF4-FFF2-40B4-BE49-F238E27FC236}">
                <a16:creationId xmlns:a16="http://schemas.microsoft.com/office/drawing/2014/main" id="{3C1708B8-E3A8-4066-BC31-DAB13D4BC2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64134-82CA-4916-B992-A1D442EEE2D8}" type="slidenum">
              <a:rPr lang="ar-SA" smtClean="0"/>
              <a:t>‹#›</a:t>
            </a:fld>
            <a:endParaRPr lang="ar-SA"/>
          </a:p>
        </p:txBody>
      </p:sp>
    </p:spTree>
    <p:extLst>
      <p:ext uri="{BB962C8B-B14F-4D97-AF65-F5344CB8AC3E}">
        <p14:creationId xmlns:p14="http://schemas.microsoft.com/office/powerpoint/2010/main" val="21956631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محتويان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عنوان 1">
            <a:extLst>
              <a:ext uri="{FF2B5EF4-FFF2-40B4-BE49-F238E27FC236}">
                <a16:creationId xmlns:a16="http://schemas.microsoft.com/office/drawing/2014/main" id="{5380E0D7-2151-41FF-992A-7125E74A1A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ar-SA"/>
              <a:t>انقر لتحرير نمط عنوان الشكل الرئيسي</a:t>
            </a:r>
          </a:p>
        </p:txBody>
      </p:sp>
      <p:sp>
        <p:nvSpPr>
          <p:cNvPr id="3" name="عنصر نائب للمحتوى 2">
            <a:extLst>
              <a:ext uri="{FF2B5EF4-FFF2-40B4-BE49-F238E27FC236}">
                <a16:creationId xmlns:a16="http://schemas.microsoft.com/office/drawing/2014/main" id="{4DA49E28-1757-4FB6-B499-01803BDB03D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ar-SA"/>
              <a:t>انقر لتحرير أنماط نص الشكل الرئيسي</a:t>
            </a:r>
          </a:p>
          <a:p>
            <a:pPr lvl="1"/>
            <a:r>
              <a:rPr lang="ar-SA"/>
              <a:t>المستوى الثاني</a:t>
            </a:r>
          </a:p>
          <a:p>
            <a:pPr lvl="2"/>
            <a:r>
              <a:rPr lang="ar-SA"/>
              <a:t>المستوى الثالث</a:t>
            </a:r>
          </a:p>
          <a:p>
            <a:pPr lvl="3"/>
            <a:r>
              <a:rPr lang="ar-SA"/>
              <a:t>المستوى الرابع</a:t>
            </a:r>
          </a:p>
          <a:p>
            <a:pPr lvl="4"/>
            <a:r>
              <a:rPr lang="ar-SA"/>
              <a:t>المستوى الخامس</a:t>
            </a:r>
          </a:p>
        </p:txBody>
      </p:sp>
      <p:sp>
        <p:nvSpPr>
          <p:cNvPr id="4" name="عنصر نائب للمحتوى 3">
            <a:extLst>
              <a:ext uri="{FF2B5EF4-FFF2-40B4-BE49-F238E27FC236}">
                <a16:creationId xmlns:a16="http://schemas.microsoft.com/office/drawing/2014/main" id="{B3C6B882-C1E8-4156-9126-F5A7FE6FFE4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ar-SA"/>
              <a:t>انقر لتحرير أنماط نص الشكل الرئيسي</a:t>
            </a:r>
          </a:p>
          <a:p>
            <a:pPr lvl="1"/>
            <a:r>
              <a:rPr lang="ar-SA"/>
              <a:t>المستوى الثاني</a:t>
            </a:r>
          </a:p>
          <a:p>
            <a:pPr lvl="2"/>
            <a:r>
              <a:rPr lang="ar-SA"/>
              <a:t>المستوى الثالث</a:t>
            </a:r>
          </a:p>
          <a:p>
            <a:pPr lvl="3"/>
            <a:r>
              <a:rPr lang="ar-SA"/>
              <a:t>المستوى الرابع</a:t>
            </a:r>
          </a:p>
          <a:p>
            <a:pPr lvl="4"/>
            <a:r>
              <a:rPr lang="ar-SA"/>
              <a:t>المستوى الخامس</a:t>
            </a:r>
          </a:p>
        </p:txBody>
      </p:sp>
      <p:sp>
        <p:nvSpPr>
          <p:cNvPr id="5" name="عنصر نائب للتاريخ 4">
            <a:extLst>
              <a:ext uri="{FF2B5EF4-FFF2-40B4-BE49-F238E27FC236}">
                <a16:creationId xmlns:a16="http://schemas.microsoft.com/office/drawing/2014/main" id="{D83272E8-82E4-40D1-B36B-B17D8DF159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086CE9-A1FF-426F-AAF4-F882DDE624FB}" type="datetimeFigureOut">
              <a:rPr lang="ar-SA" smtClean="0"/>
              <a:t>04/08/1445</a:t>
            </a:fld>
            <a:endParaRPr lang="ar-SA"/>
          </a:p>
        </p:txBody>
      </p:sp>
      <p:sp>
        <p:nvSpPr>
          <p:cNvPr id="6" name="عنصر نائب للتذييل 5">
            <a:extLst>
              <a:ext uri="{FF2B5EF4-FFF2-40B4-BE49-F238E27FC236}">
                <a16:creationId xmlns:a16="http://schemas.microsoft.com/office/drawing/2014/main" id="{62B2F6BD-4B09-4F8A-B2D1-06FA975F67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ar-SA"/>
          </a:p>
        </p:txBody>
      </p:sp>
      <p:sp>
        <p:nvSpPr>
          <p:cNvPr id="7" name="عنصر نائب لرقم الشريحة 6">
            <a:extLst>
              <a:ext uri="{FF2B5EF4-FFF2-40B4-BE49-F238E27FC236}">
                <a16:creationId xmlns:a16="http://schemas.microsoft.com/office/drawing/2014/main" id="{ECAC8F27-70C2-4DC1-B22E-86562D7607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64134-82CA-4916-B992-A1D442EEE2D8}" type="slidenum">
              <a:rPr lang="ar-SA" smtClean="0"/>
              <a:t>‹#›</a:t>
            </a:fld>
            <a:endParaRPr lang="ar-SA"/>
          </a:p>
        </p:txBody>
      </p:sp>
    </p:spTree>
    <p:extLst>
      <p:ext uri="{BB962C8B-B14F-4D97-AF65-F5344CB8AC3E}">
        <p14:creationId xmlns:p14="http://schemas.microsoft.com/office/powerpoint/2010/main" val="199209168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مقارن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عنوان 1">
            <a:extLst>
              <a:ext uri="{FF2B5EF4-FFF2-40B4-BE49-F238E27FC236}">
                <a16:creationId xmlns:a16="http://schemas.microsoft.com/office/drawing/2014/main" id="{49C32C7E-3CCF-4A7D-89A7-726BCED1D9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ar-SA"/>
              <a:t>انقر لتحرير نمط عنوان الشكل الرئيسي</a:t>
            </a:r>
          </a:p>
        </p:txBody>
      </p:sp>
      <p:sp>
        <p:nvSpPr>
          <p:cNvPr id="3" name="عنصر نائب للنص 2">
            <a:extLst>
              <a:ext uri="{FF2B5EF4-FFF2-40B4-BE49-F238E27FC236}">
                <a16:creationId xmlns:a16="http://schemas.microsoft.com/office/drawing/2014/main" id="{9D68080B-5404-4A35-8022-023E5D18514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ar-SA"/>
              <a:t>انقر لتحرير أنماط نص الشكل الرئيسي</a:t>
            </a:r>
          </a:p>
        </p:txBody>
      </p:sp>
      <p:sp>
        <p:nvSpPr>
          <p:cNvPr id="4" name="عنصر نائب للمحتوى 3">
            <a:extLst>
              <a:ext uri="{FF2B5EF4-FFF2-40B4-BE49-F238E27FC236}">
                <a16:creationId xmlns:a16="http://schemas.microsoft.com/office/drawing/2014/main" id="{70AA1290-FDB5-4ADC-B9B7-2B262496AA8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ar-SA"/>
              <a:t>انقر لتحرير أنماط نص الشكل الرئيسي</a:t>
            </a:r>
          </a:p>
          <a:p>
            <a:pPr lvl="1"/>
            <a:r>
              <a:rPr lang="ar-SA"/>
              <a:t>المستوى الثاني</a:t>
            </a:r>
          </a:p>
          <a:p>
            <a:pPr lvl="2"/>
            <a:r>
              <a:rPr lang="ar-SA"/>
              <a:t>المستوى الثالث</a:t>
            </a:r>
          </a:p>
          <a:p>
            <a:pPr lvl="3"/>
            <a:r>
              <a:rPr lang="ar-SA"/>
              <a:t>المستوى الرابع</a:t>
            </a:r>
          </a:p>
          <a:p>
            <a:pPr lvl="4"/>
            <a:r>
              <a:rPr lang="ar-SA"/>
              <a:t>المستوى الخامس</a:t>
            </a:r>
          </a:p>
        </p:txBody>
      </p:sp>
      <p:sp>
        <p:nvSpPr>
          <p:cNvPr id="5" name="عنصر نائب للنص 4">
            <a:extLst>
              <a:ext uri="{FF2B5EF4-FFF2-40B4-BE49-F238E27FC236}">
                <a16:creationId xmlns:a16="http://schemas.microsoft.com/office/drawing/2014/main" id="{DEE1DC94-99E5-4826-8CC2-72F701B429E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ar-SA"/>
              <a:t>انقر لتحرير أنماط نص الشكل الرئيسي</a:t>
            </a:r>
          </a:p>
        </p:txBody>
      </p:sp>
      <p:sp>
        <p:nvSpPr>
          <p:cNvPr id="6" name="عنصر نائب للمحتوى 5">
            <a:extLst>
              <a:ext uri="{FF2B5EF4-FFF2-40B4-BE49-F238E27FC236}">
                <a16:creationId xmlns:a16="http://schemas.microsoft.com/office/drawing/2014/main" id="{C09FBF77-2A4B-42D8-B748-747398612C7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ar-SA"/>
              <a:t>انقر لتحرير أنماط نص الشكل الرئيسي</a:t>
            </a:r>
          </a:p>
          <a:p>
            <a:pPr lvl="1"/>
            <a:r>
              <a:rPr lang="ar-SA"/>
              <a:t>المستوى الثاني</a:t>
            </a:r>
          </a:p>
          <a:p>
            <a:pPr lvl="2"/>
            <a:r>
              <a:rPr lang="ar-SA"/>
              <a:t>المستوى الثالث</a:t>
            </a:r>
          </a:p>
          <a:p>
            <a:pPr lvl="3"/>
            <a:r>
              <a:rPr lang="ar-SA"/>
              <a:t>المستوى الرابع</a:t>
            </a:r>
          </a:p>
          <a:p>
            <a:pPr lvl="4"/>
            <a:r>
              <a:rPr lang="ar-SA"/>
              <a:t>المستوى الخامس</a:t>
            </a:r>
          </a:p>
        </p:txBody>
      </p:sp>
      <p:sp>
        <p:nvSpPr>
          <p:cNvPr id="7" name="عنصر نائب للتاريخ 6">
            <a:extLst>
              <a:ext uri="{FF2B5EF4-FFF2-40B4-BE49-F238E27FC236}">
                <a16:creationId xmlns:a16="http://schemas.microsoft.com/office/drawing/2014/main" id="{6BA8C27C-04D5-4A29-BC2D-10D8FED0E5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086CE9-A1FF-426F-AAF4-F882DDE624FB}" type="datetimeFigureOut">
              <a:rPr lang="ar-SA" smtClean="0"/>
              <a:t>04/08/1445</a:t>
            </a:fld>
            <a:endParaRPr lang="ar-SA"/>
          </a:p>
        </p:txBody>
      </p:sp>
      <p:sp>
        <p:nvSpPr>
          <p:cNvPr id="8" name="عنصر نائب للتذييل 7">
            <a:extLst>
              <a:ext uri="{FF2B5EF4-FFF2-40B4-BE49-F238E27FC236}">
                <a16:creationId xmlns:a16="http://schemas.microsoft.com/office/drawing/2014/main" id="{45DA8F9F-DFFF-4F10-A716-786E207991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ar-SA"/>
          </a:p>
        </p:txBody>
      </p:sp>
      <p:sp>
        <p:nvSpPr>
          <p:cNvPr id="9" name="عنصر نائب لرقم الشريحة 8">
            <a:extLst>
              <a:ext uri="{FF2B5EF4-FFF2-40B4-BE49-F238E27FC236}">
                <a16:creationId xmlns:a16="http://schemas.microsoft.com/office/drawing/2014/main" id="{B62C6969-5FBE-4227-97D0-54251E49DB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64134-82CA-4916-B992-A1D442EEE2D8}" type="slidenum">
              <a:rPr lang="ar-SA" smtClean="0"/>
              <a:t>‹#›</a:t>
            </a:fld>
            <a:endParaRPr lang="ar-SA"/>
          </a:p>
        </p:txBody>
      </p:sp>
    </p:spTree>
    <p:extLst>
      <p:ext uri="{BB962C8B-B14F-4D97-AF65-F5344CB8AC3E}">
        <p14:creationId xmlns:p14="http://schemas.microsoft.com/office/powerpoint/2010/main" val="9377153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عنوان فقط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عنوان 1">
            <a:extLst>
              <a:ext uri="{FF2B5EF4-FFF2-40B4-BE49-F238E27FC236}">
                <a16:creationId xmlns:a16="http://schemas.microsoft.com/office/drawing/2014/main" id="{AD88F9EB-6240-4255-85D9-3EACB8FC15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ar-SA"/>
              <a:t>انقر لتحرير نمط عنوان الشكل الرئيسي</a:t>
            </a:r>
          </a:p>
        </p:txBody>
      </p:sp>
      <p:sp>
        <p:nvSpPr>
          <p:cNvPr id="3" name="عنصر نائب للتاريخ 2">
            <a:extLst>
              <a:ext uri="{FF2B5EF4-FFF2-40B4-BE49-F238E27FC236}">
                <a16:creationId xmlns:a16="http://schemas.microsoft.com/office/drawing/2014/main" id="{D794B2BE-63C2-4630-8B8D-7F8602AD37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086CE9-A1FF-426F-AAF4-F882DDE624FB}" type="datetimeFigureOut">
              <a:rPr lang="ar-SA" smtClean="0"/>
              <a:t>04/08/1445</a:t>
            </a:fld>
            <a:endParaRPr lang="ar-SA"/>
          </a:p>
        </p:txBody>
      </p:sp>
      <p:sp>
        <p:nvSpPr>
          <p:cNvPr id="4" name="عنصر نائب للتذييل 3">
            <a:extLst>
              <a:ext uri="{FF2B5EF4-FFF2-40B4-BE49-F238E27FC236}">
                <a16:creationId xmlns:a16="http://schemas.microsoft.com/office/drawing/2014/main" id="{26CE5902-8FE5-497E-B77A-CF8A4835E4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ar-SA"/>
          </a:p>
        </p:txBody>
      </p:sp>
      <p:sp>
        <p:nvSpPr>
          <p:cNvPr id="5" name="عنصر نائب لرقم الشريحة 4">
            <a:extLst>
              <a:ext uri="{FF2B5EF4-FFF2-40B4-BE49-F238E27FC236}">
                <a16:creationId xmlns:a16="http://schemas.microsoft.com/office/drawing/2014/main" id="{FFB1E421-AD7D-4D02-AB56-93D1A5951C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64134-82CA-4916-B992-A1D442EEE2D8}" type="slidenum">
              <a:rPr lang="ar-SA" smtClean="0"/>
              <a:t>‹#›</a:t>
            </a:fld>
            <a:endParaRPr lang="ar-SA"/>
          </a:p>
        </p:txBody>
      </p:sp>
    </p:spTree>
    <p:extLst>
      <p:ext uri="{BB962C8B-B14F-4D97-AF65-F5344CB8AC3E}">
        <p14:creationId xmlns:p14="http://schemas.microsoft.com/office/powerpoint/2010/main" val="41208194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فار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عنصر نائب للتاريخ 1">
            <a:extLst>
              <a:ext uri="{FF2B5EF4-FFF2-40B4-BE49-F238E27FC236}">
                <a16:creationId xmlns:a16="http://schemas.microsoft.com/office/drawing/2014/main" id="{AEF2EBEE-B647-458E-B5F7-509D1B43A5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086CE9-A1FF-426F-AAF4-F882DDE624FB}" type="datetimeFigureOut">
              <a:rPr lang="ar-SA" smtClean="0"/>
              <a:t>04/08/1445</a:t>
            </a:fld>
            <a:endParaRPr lang="ar-SA"/>
          </a:p>
        </p:txBody>
      </p:sp>
      <p:sp>
        <p:nvSpPr>
          <p:cNvPr id="3" name="عنصر نائب للتذييل 2">
            <a:extLst>
              <a:ext uri="{FF2B5EF4-FFF2-40B4-BE49-F238E27FC236}">
                <a16:creationId xmlns:a16="http://schemas.microsoft.com/office/drawing/2014/main" id="{40B787BE-FD9E-4798-A6D0-00D001B294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ar-SA"/>
          </a:p>
        </p:txBody>
      </p:sp>
      <p:sp>
        <p:nvSpPr>
          <p:cNvPr id="4" name="عنصر نائب لرقم الشريحة 3">
            <a:extLst>
              <a:ext uri="{FF2B5EF4-FFF2-40B4-BE49-F238E27FC236}">
                <a16:creationId xmlns:a16="http://schemas.microsoft.com/office/drawing/2014/main" id="{919AE80C-4AF3-46E5-9A2E-CD21294319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64134-82CA-4916-B992-A1D442EEE2D8}" type="slidenum">
              <a:rPr lang="ar-SA" smtClean="0"/>
              <a:t>‹#›</a:t>
            </a:fld>
            <a:endParaRPr lang="ar-SA"/>
          </a:p>
        </p:txBody>
      </p:sp>
    </p:spTree>
    <p:extLst>
      <p:ext uri="{BB962C8B-B14F-4D97-AF65-F5344CB8AC3E}">
        <p14:creationId xmlns:p14="http://schemas.microsoft.com/office/powerpoint/2010/main" val="186086546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محتوى مع تسمية توضيحي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عنوان 1">
            <a:extLst>
              <a:ext uri="{FF2B5EF4-FFF2-40B4-BE49-F238E27FC236}">
                <a16:creationId xmlns:a16="http://schemas.microsoft.com/office/drawing/2014/main" id="{D751B312-F667-400D-B764-03A536ADBB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ar-SA"/>
              <a:t>انقر لتحرير نمط عنوان الشكل الرئيسي</a:t>
            </a:r>
          </a:p>
        </p:txBody>
      </p:sp>
      <p:sp>
        <p:nvSpPr>
          <p:cNvPr id="3" name="عنصر نائب للمحتوى 2">
            <a:extLst>
              <a:ext uri="{FF2B5EF4-FFF2-40B4-BE49-F238E27FC236}">
                <a16:creationId xmlns:a16="http://schemas.microsoft.com/office/drawing/2014/main" id="{2CF6F7E2-AE48-4511-AB6C-912A6AD7585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ar-SA"/>
              <a:t>انقر لتحرير أنماط نص الشكل الرئيسي</a:t>
            </a:r>
          </a:p>
          <a:p>
            <a:pPr lvl="1"/>
            <a:r>
              <a:rPr lang="ar-SA"/>
              <a:t>المستوى الثاني</a:t>
            </a:r>
          </a:p>
          <a:p>
            <a:pPr lvl="2"/>
            <a:r>
              <a:rPr lang="ar-SA"/>
              <a:t>المستوى الثالث</a:t>
            </a:r>
          </a:p>
          <a:p>
            <a:pPr lvl="3"/>
            <a:r>
              <a:rPr lang="ar-SA"/>
              <a:t>المستوى الرابع</a:t>
            </a:r>
          </a:p>
          <a:p>
            <a:pPr lvl="4"/>
            <a:r>
              <a:rPr lang="ar-SA"/>
              <a:t>المستوى الخامس</a:t>
            </a:r>
          </a:p>
        </p:txBody>
      </p:sp>
      <p:sp>
        <p:nvSpPr>
          <p:cNvPr id="4" name="عنصر نائب للنص 3">
            <a:extLst>
              <a:ext uri="{FF2B5EF4-FFF2-40B4-BE49-F238E27FC236}">
                <a16:creationId xmlns:a16="http://schemas.microsoft.com/office/drawing/2014/main" id="{C292AF33-60A2-479A-BBE6-1DF3DBC3D24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ar-SA"/>
              <a:t>انقر لتحرير أنماط نص الشكل الرئيسي</a:t>
            </a:r>
          </a:p>
        </p:txBody>
      </p:sp>
      <p:sp>
        <p:nvSpPr>
          <p:cNvPr id="5" name="عنصر نائب للتاريخ 4">
            <a:extLst>
              <a:ext uri="{FF2B5EF4-FFF2-40B4-BE49-F238E27FC236}">
                <a16:creationId xmlns:a16="http://schemas.microsoft.com/office/drawing/2014/main" id="{C0CE1811-C1BF-4353-B001-EAE2035E5E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086CE9-A1FF-426F-AAF4-F882DDE624FB}" type="datetimeFigureOut">
              <a:rPr lang="ar-SA" smtClean="0"/>
              <a:t>04/08/1445</a:t>
            </a:fld>
            <a:endParaRPr lang="ar-SA"/>
          </a:p>
        </p:txBody>
      </p:sp>
      <p:sp>
        <p:nvSpPr>
          <p:cNvPr id="6" name="عنصر نائب للتذييل 5">
            <a:extLst>
              <a:ext uri="{FF2B5EF4-FFF2-40B4-BE49-F238E27FC236}">
                <a16:creationId xmlns:a16="http://schemas.microsoft.com/office/drawing/2014/main" id="{8EFFDC20-74CE-497B-9A05-B1EBD8F74A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ar-SA"/>
          </a:p>
        </p:txBody>
      </p:sp>
      <p:sp>
        <p:nvSpPr>
          <p:cNvPr id="7" name="عنصر نائب لرقم الشريحة 6">
            <a:extLst>
              <a:ext uri="{FF2B5EF4-FFF2-40B4-BE49-F238E27FC236}">
                <a16:creationId xmlns:a16="http://schemas.microsoft.com/office/drawing/2014/main" id="{9126C065-FC62-49FA-B95D-D454B77DBE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64134-82CA-4916-B992-A1D442EEE2D8}" type="slidenum">
              <a:rPr lang="ar-SA" smtClean="0"/>
              <a:t>‹#›</a:t>
            </a:fld>
            <a:endParaRPr lang="ar-SA"/>
          </a:p>
        </p:txBody>
      </p:sp>
    </p:spTree>
    <p:extLst>
      <p:ext uri="{BB962C8B-B14F-4D97-AF65-F5344CB8AC3E}">
        <p14:creationId xmlns:p14="http://schemas.microsoft.com/office/powerpoint/2010/main" val="3207778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صورة مع تسمية توضيحي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عنوان 1">
            <a:extLst>
              <a:ext uri="{FF2B5EF4-FFF2-40B4-BE49-F238E27FC236}">
                <a16:creationId xmlns:a16="http://schemas.microsoft.com/office/drawing/2014/main" id="{BB485862-BB63-43D5-872F-FA214E39CA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ar-SA"/>
              <a:t>انقر لتحرير نمط عنوان الشكل الرئيسي</a:t>
            </a:r>
          </a:p>
        </p:txBody>
      </p:sp>
      <p:sp>
        <p:nvSpPr>
          <p:cNvPr id="3" name="عنصر نائب للصورة 2">
            <a:extLst>
              <a:ext uri="{FF2B5EF4-FFF2-40B4-BE49-F238E27FC236}">
                <a16:creationId xmlns:a16="http://schemas.microsoft.com/office/drawing/2014/main" id="{E4C8411A-2961-4818-9B8F-AAEE1384193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ar-SA"/>
          </a:p>
        </p:txBody>
      </p:sp>
      <p:sp>
        <p:nvSpPr>
          <p:cNvPr id="4" name="عنصر نائب للنص 3">
            <a:extLst>
              <a:ext uri="{FF2B5EF4-FFF2-40B4-BE49-F238E27FC236}">
                <a16:creationId xmlns:a16="http://schemas.microsoft.com/office/drawing/2014/main" id="{386D8527-7999-458F-B0DC-FECD4EDF9AE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ar-SA"/>
              <a:t>انقر لتحرير أنماط نص الشكل الرئيسي</a:t>
            </a:r>
          </a:p>
        </p:txBody>
      </p:sp>
      <p:sp>
        <p:nvSpPr>
          <p:cNvPr id="5" name="عنصر نائب للتاريخ 4">
            <a:extLst>
              <a:ext uri="{FF2B5EF4-FFF2-40B4-BE49-F238E27FC236}">
                <a16:creationId xmlns:a16="http://schemas.microsoft.com/office/drawing/2014/main" id="{E1201B36-D98E-481C-8CDB-6971A4AB26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086CE9-A1FF-426F-AAF4-F882DDE624FB}" type="datetimeFigureOut">
              <a:rPr lang="ar-SA" smtClean="0"/>
              <a:t>04/08/1445</a:t>
            </a:fld>
            <a:endParaRPr lang="ar-SA"/>
          </a:p>
        </p:txBody>
      </p:sp>
      <p:sp>
        <p:nvSpPr>
          <p:cNvPr id="6" name="عنصر نائب للتذييل 5">
            <a:extLst>
              <a:ext uri="{FF2B5EF4-FFF2-40B4-BE49-F238E27FC236}">
                <a16:creationId xmlns:a16="http://schemas.microsoft.com/office/drawing/2014/main" id="{D30E7C21-0003-408E-A35F-EC4216DBFD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ar-SA"/>
          </a:p>
        </p:txBody>
      </p:sp>
      <p:sp>
        <p:nvSpPr>
          <p:cNvPr id="7" name="عنصر نائب لرقم الشريحة 6">
            <a:extLst>
              <a:ext uri="{FF2B5EF4-FFF2-40B4-BE49-F238E27FC236}">
                <a16:creationId xmlns:a16="http://schemas.microsoft.com/office/drawing/2014/main" id="{78E90AB2-610A-44D2-B1D6-C08489B10D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64134-82CA-4916-B992-A1D442EEE2D8}" type="slidenum">
              <a:rPr lang="ar-SA" smtClean="0"/>
              <a:t>‹#›</a:t>
            </a:fld>
            <a:endParaRPr lang="ar-SA"/>
          </a:p>
        </p:txBody>
      </p:sp>
    </p:spTree>
    <p:extLst>
      <p:ext uri="{BB962C8B-B14F-4D97-AF65-F5344CB8AC3E}">
        <p14:creationId xmlns:p14="http://schemas.microsoft.com/office/powerpoint/2010/main" val="13234725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عنصر نائب للعنوان 1">
            <a:extLst>
              <a:ext uri="{FF2B5EF4-FFF2-40B4-BE49-F238E27FC236}">
                <a16:creationId xmlns:a16="http://schemas.microsoft.com/office/drawing/2014/main" id="{DDB08120-608E-4A00-BB01-1C537513E4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1" anchor="ctr">
            <a:normAutofit/>
          </a:bodyPr>
          <a:lstStyle/>
          <a:p>
            <a:r>
              <a:rPr lang="ar-SA"/>
              <a:t>انقر لتحرير نمط عنوان الشكل الرئيسي</a:t>
            </a:r>
          </a:p>
        </p:txBody>
      </p:sp>
      <p:sp>
        <p:nvSpPr>
          <p:cNvPr id="3" name="عنصر نائب للنص 2">
            <a:extLst>
              <a:ext uri="{FF2B5EF4-FFF2-40B4-BE49-F238E27FC236}">
                <a16:creationId xmlns:a16="http://schemas.microsoft.com/office/drawing/2014/main" id="{90AE4B2B-E0E0-4CCC-920C-A85AB112E78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1">
            <a:normAutofit/>
          </a:bodyPr>
          <a:lstStyle/>
          <a:p>
            <a:pPr lvl="0"/>
            <a:r>
              <a:rPr lang="ar-SA"/>
              <a:t>انقر لتحرير أنماط نص الشكل الرئيسي</a:t>
            </a:r>
          </a:p>
          <a:p>
            <a:pPr lvl="1"/>
            <a:r>
              <a:rPr lang="ar-SA"/>
              <a:t>المستوى الثاني</a:t>
            </a:r>
          </a:p>
          <a:p>
            <a:pPr lvl="2"/>
            <a:r>
              <a:rPr lang="ar-SA"/>
              <a:t>المستوى الثالث</a:t>
            </a:r>
          </a:p>
          <a:p>
            <a:pPr lvl="3"/>
            <a:r>
              <a:rPr lang="ar-SA"/>
              <a:t>المستوى الرابع</a:t>
            </a:r>
          </a:p>
          <a:p>
            <a:pPr lvl="4"/>
            <a:r>
              <a:rPr lang="ar-SA"/>
              <a:t>المستوى الخامس</a:t>
            </a:r>
          </a:p>
        </p:txBody>
      </p:sp>
      <p:sp>
        <p:nvSpPr>
          <p:cNvPr id="4" name="عنصر نائب للتاريخ 3">
            <a:extLst>
              <a:ext uri="{FF2B5EF4-FFF2-40B4-BE49-F238E27FC236}">
                <a16:creationId xmlns:a16="http://schemas.microsoft.com/office/drawing/2014/main" id="{6777E8DA-F03F-44F3-AFC7-DD0EBBD4439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1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1086CE9-A1FF-426F-AAF4-F882DDE624FB}" type="datetimeFigureOut">
              <a:rPr lang="ar-SA" smtClean="0"/>
              <a:t>04/08/1445</a:t>
            </a:fld>
            <a:endParaRPr lang="ar-SA"/>
          </a:p>
        </p:txBody>
      </p:sp>
      <p:sp>
        <p:nvSpPr>
          <p:cNvPr id="5" name="عنصر نائب للتذييل 4">
            <a:extLst>
              <a:ext uri="{FF2B5EF4-FFF2-40B4-BE49-F238E27FC236}">
                <a16:creationId xmlns:a16="http://schemas.microsoft.com/office/drawing/2014/main" id="{FA448C58-3917-4061-B3C7-2801B40D00E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1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ar-SA"/>
          </a:p>
        </p:txBody>
      </p:sp>
      <p:sp>
        <p:nvSpPr>
          <p:cNvPr id="6" name="عنصر نائب لرقم الشريحة 5">
            <a:extLst>
              <a:ext uri="{FF2B5EF4-FFF2-40B4-BE49-F238E27FC236}">
                <a16:creationId xmlns:a16="http://schemas.microsoft.com/office/drawing/2014/main" id="{A3EB7F11-A9D9-4B84-BF59-6B8A8D59D6E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1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F664134-82CA-4916-B992-A1D442EEE2D8}" type="slidenum">
              <a:rPr lang="ar-SA" smtClean="0"/>
              <a:t>‹#›</a:t>
            </a:fld>
            <a:endParaRPr lang="ar-SA"/>
          </a:p>
        </p:txBody>
      </p:sp>
    </p:spTree>
    <p:extLst>
      <p:ext uri="{BB962C8B-B14F-4D97-AF65-F5344CB8AC3E}">
        <p14:creationId xmlns:p14="http://schemas.microsoft.com/office/powerpoint/2010/main" val="40393313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1" r:id="rId1"/>
    <p:sldLayoutId id="2147483722" r:id="rId2"/>
    <p:sldLayoutId id="2147483723" r:id="rId3"/>
    <p:sldLayoutId id="2147483724" r:id="rId4"/>
    <p:sldLayoutId id="2147483725" r:id="rId5"/>
    <p:sldLayoutId id="2147483726" r:id="rId6"/>
    <p:sldLayoutId id="2147483727" r:id="rId7"/>
    <p:sldLayoutId id="2147483728" r:id="rId8"/>
    <p:sldLayoutId id="2147483729" r:id="rId9"/>
    <p:sldLayoutId id="2147483730" r:id="rId10"/>
    <p:sldLayoutId id="2147483731" r:id="rId11"/>
  </p:sldLayoutIdLst>
  <p:txStyles>
    <p:titleStyle>
      <a:lvl1pPr algn="r" defTabSz="914400" rtl="1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r" defTabSz="914400" rtl="1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ar-SA"/>
      </a:defPPr>
      <a:lvl1pPr marL="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صورة 1">
            <a:extLst>
              <a:ext uri="{FF2B5EF4-FFF2-40B4-BE49-F238E27FC236}">
                <a16:creationId xmlns:a16="http://schemas.microsoft.com/office/drawing/2014/main" id="{73EAF7E5-931B-4C5E-B2D4-4D609A25B29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4494" y="742575"/>
            <a:ext cx="7783011" cy="5372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597463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صورة 3">
            <a:extLst>
              <a:ext uri="{FF2B5EF4-FFF2-40B4-BE49-F238E27FC236}">
                <a16:creationId xmlns:a16="http://schemas.microsoft.com/office/drawing/2014/main" id="{4CE45B6E-681B-4558-8DD0-BAFC44F05BC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2890" y="294350"/>
            <a:ext cx="9910916" cy="6563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60996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صورة 3">
            <a:extLst>
              <a:ext uri="{FF2B5EF4-FFF2-40B4-BE49-F238E27FC236}">
                <a16:creationId xmlns:a16="http://schemas.microsoft.com/office/drawing/2014/main" id="{14805350-5A8A-4256-A126-01FB2CD90EC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43023"/>
            <a:ext cx="12192000" cy="5971954"/>
          </a:xfrm>
          <a:prstGeom prst="rect">
            <a:avLst/>
          </a:prstGeom>
        </p:spPr>
      </p:pic>
      <p:sp>
        <p:nvSpPr>
          <p:cNvPr id="8" name="مربع نص 7">
            <a:extLst>
              <a:ext uri="{FF2B5EF4-FFF2-40B4-BE49-F238E27FC236}">
                <a16:creationId xmlns:a16="http://schemas.microsoft.com/office/drawing/2014/main" id="{46E87645-DC3B-46FA-B4E5-6A5E5D0DB4E4}"/>
              </a:ext>
            </a:extLst>
          </p:cNvPr>
          <p:cNvSpPr txBox="1"/>
          <p:nvPr/>
        </p:nvSpPr>
        <p:spPr>
          <a:xfrm>
            <a:off x="4807973" y="3347299"/>
            <a:ext cx="1160206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ar-SA" dirty="0" err="1">
                <a:solidFill>
                  <a:srgbClr val="FF0000"/>
                </a:solidFill>
              </a:rPr>
              <a:t>ابسليون</a:t>
            </a:r>
            <a:endParaRPr lang="ar-SA" dirty="0">
              <a:solidFill>
                <a:srgbClr val="FF0000"/>
              </a:solidFill>
            </a:endParaRPr>
          </a:p>
        </p:txBody>
      </p:sp>
      <p:sp>
        <p:nvSpPr>
          <p:cNvPr id="9" name="مربع نص 8">
            <a:extLst>
              <a:ext uri="{FF2B5EF4-FFF2-40B4-BE49-F238E27FC236}">
                <a16:creationId xmlns:a16="http://schemas.microsoft.com/office/drawing/2014/main" id="{8639EF51-577D-4F77-B712-4686E5D56256}"/>
              </a:ext>
            </a:extLst>
          </p:cNvPr>
          <p:cNvSpPr txBox="1"/>
          <p:nvPr/>
        </p:nvSpPr>
        <p:spPr>
          <a:xfrm>
            <a:off x="5078360" y="4917699"/>
            <a:ext cx="1160206" cy="646331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ar-SA" dirty="0">
                <a:solidFill>
                  <a:srgbClr val="FF0000"/>
                </a:solidFill>
              </a:rPr>
              <a:t>مين مم </a:t>
            </a:r>
            <a:r>
              <a:rPr lang="ar-SA" dirty="0" err="1">
                <a:solidFill>
                  <a:srgbClr val="FF0000"/>
                </a:solidFill>
              </a:rPr>
              <a:t>سوبرت</a:t>
            </a:r>
            <a:endParaRPr lang="ar-SA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717845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صورة 3">
            <a:extLst>
              <a:ext uri="{FF2B5EF4-FFF2-40B4-BE49-F238E27FC236}">
                <a16:creationId xmlns:a16="http://schemas.microsoft.com/office/drawing/2014/main" id="{6DAB5200-D4ED-417E-9297-EFE11B1F256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52245"/>
            <a:ext cx="12192000" cy="65535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904943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جدول 3">
            <a:extLst>
              <a:ext uri="{FF2B5EF4-FFF2-40B4-BE49-F238E27FC236}">
                <a16:creationId xmlns:a16="http://schemas.microsoft.com/office/drawing/2014/main" id="{A06E3346-7EC4-4E55-ACB2-95E11FDF572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99155580"/>
              </p:ext>
            </p:extLst>
          </p:nvPr>
        </p:nvGraphicFramePr>
        <p:xfrm>
          <a:off x="300942" y="157316"/>
          <a:ext cx="11084814" cy="6700684"/>
        </p:xfrm>
        <a:graphic>
          <a:graphicData uri="http://schemas.openxmlformats.org/drawingml/2006/table">
            <a:tbl>
              <a:tblPr firstRow="1" firstCol="1" lastRow="1" lastCol="1" bandRow="1" bandCol="1">
                <a:tableStyleId>{35758FB7-9AC5-4552-8A53-C91805E547FA}</a:tableStyleId>
              </a:tblPr>
              <a:tblGrid>
                <a:gridCol w="3694938">
                  <a:extLst>
                    <a:ext uri="{9D8B030D-6E8A-4147-A177-3AD203B41FA5}">
                      <a16:colId xmlns:a16="http://schemas.microsoft.com/office/drawing/2014/main" val="3708609967"/>
                    </a:ext>
                  </a:extLst>
                </a:gridCol>
                <a:gridCol w="3694938">
                  <a:extLst>
                    <a:ext uri="{9D8B030D-6E8A-4147-A177-3AD203B41FA5}">
                      <a16:colId xmlns:a16="http://schemas.microsoft.com/office/drawing/2014/main" val="3006001138"/>
                    </a:ext>
                  </a:extLst>
                </a:gridCol>
                <a:gridCol w="3694938">
                  <a:extLst>
                    <a:ext uri="{9D8B030D-6E8A-4147-A177-3AD203B41FA5}">
                      <a16:colId xmlns:a16="http://schemas.microsoft.com/office/drawing/2014/main" val="2425421486"/>
                    </a:ext>
                  </a:extLst>
                </a:gridCol>
              </a:tblGrid>
              <a:tr h="602462">
                <a:tc>
                  <a:txBody>
                    <a:bodyPr/>
                    <a:lstStyle/>
                    <a:p>
                      <a:pPr algn="ctr" rtl="0" latinLnBrk="0"/>
                      <a:br>
                        <a:rPr lang="en-US" sz="1800" b="0" dirty="0">
                          <a:effectLst/>
                          <a:latin typeface="+mn-lt"/>
                        </a:rPr>
                      </a:br>
                      <a:endParaRPr lang="en-US" sz="1800" b="0" dirty="0">
                        <a:effectLst/>
                        <a:latin typeface="+mn-lt"/>
                      </a:endParaRPr>
                    </a:p>
                  </a:txBody>
                  <a:tcPr marL="41549" marR="41549" marT="20774" marB="20774" anchor="ctr"/>
                </a:tc>
                <a:tc>
                  <a:txBody>
                    <a:bodyPr/>
                    <a:lstStyle/>
                    <a:p>
                      <a:pPr algn="ctr" rtl="0" latinLnBrk="0"/>
                      <a:r>
                        <a:rPr lang="en-US" sz="1800" b="0" dirty="0">
                          <a:effectLst/>
                          <a:latin typeface="+mn-lt"/>
                        </a:rPr>
                        <a:t>DBSCAN</a:t>
                      </a:r>
                    </a:p>
                  </a:txBody>
                  <a:tcPr marL="41549" marR="41549" marT="20774" marB="20774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dirty="0">
                          <a:effectLst/>
                          <a:latin typeface="+mn-lt"/>
                        </a:rPr>
                        <a:t>k-means Clustering</a:t>
                      </a:r>
                    </a:p>
                    <a:p>
                      <a:pPr algn="ctr" rtl="0"/>
                      <a:endParaRPr lang="ar-SA" sz="1800" b="0" dirty="0">
                        <a:latin typeface="+mn-lt"/>
                      </a:endParaRPr>
                    </a:p>
                  </a:txBody>
                  <a:tcPr marL="41549" marR="41549" marT="20774" marB="20774"/>
                </a:tc>
                <a:extLst>
                  <a:ext uri="{0D108BD9-81ED-4DB2-BD59-A6C34878D82A}">
                    <a16:rowId xmlns:a16="http://schemas.microsoft.com/office/drawing/2014/main" val="3479164893"/>
                  </a:ext>
                </a:extLst>
              </a:tr>
              <a:tr h="322437">
                <a:tc>
                  <a:txBody>
                    <a:bodyPr/>
                    <a:lstStyle/>
                    <a:p>
                      <a:pPr algn="ctr" rtl="0" latinLnBrk="0"/>
                      <a:r>
                        <a:rPr lang="en-US" sz="1800" b="0">
                          <a:effectLst/>
                          <a:latin typeface="+mn-lt"/>
                        </a:rPr>
                        <a:t>Type of Algorithm</a:t>
                      </a:r>
                    </a:p>
                  </a:txBody>
                  <a:tcPr marL="41549" marR="41549" marT="20774" marB="20774" anchor="ctr"/>
                </a:tc>
                <a:tc>
                  <a:txBody>
                    <a:bodyPr/>
                    <a:lstStyle/>
                    <a:p>
                      <a:pPr algn="ctr" rtl="0" latinLnBrk="0"/>
                      <a:r>
                        <a:rPr lang="en-US" sz="1800" b="0" dirty="0">
                          <a:effectLst/>
                          <a:latin typeface="+mn-lt"/>
                        </a:rPr>
                        <a:t>Density-Based</a:t>
                      </a:r>
                    </a:p>
                  </a:txBody>
                  <a:tcPr marL="41549" marR="41549" marT="20774" marB="20774" anchor="ctr"/>
                </a:tc>
                <a:tc>
                  <a:txBody>
                    <a:bodyPr/>
                    <a:lstStyle/>
                    <a:p>
                      <a:pPr algn="ctr" rtl="0" latinLnBrk="0"/>
                      <a:r>
                        <a:rPr lang="en-US" sz="1800" b="0" dirty="0">
                          <a:effectLst/>
                          <a:latin typeface="+mn-lt"/>
                        </a:rPr>
                        <a:t>Centroid-Based</a:t>
                      </a:r>
                    </a:p>
                  </a:txBody>
                  <a:tcPr marL="41549" marR="41549" marT="20774" marB="20774" anchor="ctr"/>
                </a:tc>
                <a:extLst>
                  <a:ext uri="{0D108BD9-81ED-4DB2-BD59-A6C34878D82A}">
                    <a16:rowId xmlns:a16="http://schemas.microsoft.com/office/drawing/2014/main" val="4133581496"/>
                  </a:ext>
                </a:extLst>
              </a:tr>
              <a:tr h="602462">
                <a:tc>
                  <a:txBody>
                    <a:bodyPr/>
                    <a:lstStyle/>
                    <a:p>
                      <a:pPr algn="ctr" rtl="0" latinLnBrk="0"/>
                      <a:r>
                        <a:rPr lang="en-US" sz="1800" b="0">
                          <a:effectLst/>
                          <a:latin typeface="+mn-lt"/>
                        </a:rPr>
                        <a:t>Cluster Shape</a:t>
                      </a:r>
                    </a:p>
                  </a:txBody>
                  <a:tcPr marL="41549" marR="41549" marT="20774" marB="20774" anchor="ctr"/>
                </a:tc>
                <a:tc>
                  <a:txBody>
                    <a:bodyPr/>
                    <a:lstStyle/>
                    <a:p>
                      <a:pPr algn="ctr" rtl="0" latinLnBrk="0"/>
                      <a:r>
                        <a:rPr lang="en-US" sz="1800" b="0">
                          <a:effectLst/>
                          <a:latin typeface="+mn-lt"/>
                        </a:rPr>
                        <a:t>Can discover clusters of arbitrary shape</a:t>
                      </a:r>
                    </a:p>
                  </a:txBody>
                  <a:tcPr marL="41549" marR="41549" marT="20774" marB="20774" anchor="ctr"/>
                </a:tc>
                <a:tc>
                  <a:txBody>
                    <a:bodyPr/>
                    <a:lstStyle/>
                    <a:p>
                      <a:pPr algn="ctr" rtl="0" latinLnBrk="0"/>
                      <a:r>
                        <a:rPr lang="en-US" sz="1800" b="0">
                          <a:effectLst/>
                          <a:latin typeface="+mn-lt"/>
                        </a:rPr>
                        <a:t>Assumes clusters as spherical or isotropic</a:t>
                      </a:r>
                    </a:p>
                  </a:txBody>
                  <a:tcPr marL="41549" marR="41549" marT="20774" marB="20774" anchor="ctr"/>
                </a:tc>
                <a:extLst>
                  <a:ext uri="{0D108BD9-81ED-4DB2-BD59-A6C34878D82A}">
                    <a16:rowId xmlns:a16="http://schemas.microsoft.com/office/drawing/2014/main" val="1561377544"/>
                  </a:ext>
                </a:extLst>
              </a:tr>
              <a:tr h="749757">
                <a:tc>
                  <a:txBody>
                    <a:bodyPr/>
                    <a:lstStyle/>
                    <a:p>
                      <a:pPr algn="ctr" rtl="0" latinLnBrk="0"/>
                      <a:r>
                        <a:rPr lang="en-US" sz="1800" b="0">
                          <a:effectLst/>
                          <a:latin typeface="+mn-lt"/>
                        </a:rPr>
                        <a:t>Number of Clusters</a:t>
                      </a:r>
                    </a:p>
                  </a:txBody>
                  <a:tcPr marL="41549" marR="41549" marT="20774" marB="20774" anchor="ctr"/>
                </a:tc>
                <a:tc>
                  <a:txBody>
                    <a:bodyPr/>
                    <a:lstStyle/>
                    <a:p>
                      <a:pPr algn="ctr" rtl="0" latinLnBrk="0"/>
                      <a:r>
                        <a:rPr lang="en-US" sz="1800" b="0">
                          <a:effectLst/>
                          <a:latin typeface="+mn-lt"/>
                        </a:rPr>
                        <a:t>Automatically determines the number of clusters</a:t>
                      </a:r>
                    </a:p>
                  </a:txBody>
                  <a:tcPr marL="41549" marR="41549" marT="20774" marB="20774" anchor="ctr"/>
                </a:tc>
                <a:tc>
                  <a:txBody>
                    <a:bodyPr/>
                    <a:lstStyle/>
                    <a:p>
                      <a:pPr algn="ctr" rtl="0" latinLnBrk="0"/>
                      <a:r>
                        <a:rPr lang="en-US" sz="1800" b="0">
                          <a:effectLst/>
                          <a:latin typeface="+mn-lt"/>
                        </a:rPr>
                        <a:t>Requires the number of clusters as input</a:t>
                      </a:r>
                    </a:p>
                  </a:txBody>
                  <a:tcPr marL="41549" marR="41549" marT="20774" marB="20774" anchor="ctr"/>
                </a:tc>
                <a:extLst>
                  <a:ext uri="{0D108BD9-81ED-4DB2-BD59-A6C34878D82A}">
                    <a16:rowId xmlns:a16="http://schemas.microsoft.com/office/drawing/2014/main" val="3856405359"/>
                  </a:ext>
                </a:extLst>
              </a:tr>
              <a:tr h="749757">
                <a:tc>
                  <a:txBody>
                    <a:bodyPr/>
                    <a:lstStyle/>
                    <a:p>
                      <a:pPr algn="ctr" rtl="0" latinLnBrk="0"/>
                      <a:r>
                        <a:rPr lang="en-US" sz="1800" b="0">
                          <a:effectLst/>
                          <a:latin typeface="+mn-lt"/>
                        </a:rPr>
                        <a:t>Outlier Handling</a:t>
                      </a:r>
                    </a:p>
                  </a:txBody>
                  <a:tcPr marL="41549" marR="41549" marT="20774" marB="20774" anchor="ctr"/>
                </a:tc>
                <a:tc>
                  <a:txBody>
                    <a:bodyPr/>
                    <a:lstStyle/>
                    <a:p>
                      <a:pPr algn="ctr" rtl="0" latinLnBrk="0"/>
                      <a:r>
                        <a:rPr lang="en-US" sz="1800" b="0" dirty="0">
                          <a:effectLst/>
                          <a:latin typeface="+mn-lt"/>
                        </a:rPr>
                        <a:t>Can handle outliers effectively</a:t>
                      </a:r>
                    </a:p>
                  </a:txBody>
                  <a:tcPr marL="41549" marR="41549" marT="20774" marB="20774" anchor="ctr"/>
                </a:tc>
                <a:tc>
                  <a:txBody>
                    <a:bodyPr/>
                    <a:lstStyle/>
                    <a:p>
                      <a:pPr algn="ctr" rtl="0" latinLnBrk="0"/>
                      <a:r>
                        <a:rPr lang="en-US" sz="1800" b="0">
                          <a:effectLst/>
                          <a:latin typeface="+mn-lt"/>
                        </a:rPr>
                        <a:t>Treats outliers as noise or assigns them to the nearest cluster</a:t>
                      </a:r>
                    </a:p>
                  </a:txBody>
                  <a:tcPr marL="41549" marR="41549" marT="20774" marB="20774" anchor="ctr"/>
                </a:tc>
                <a:extLst>
                  <a:ext uri="{0D108BD9-81ED-4DB2-BD59-A6C34878D82A}">
                    <a16:rowId xmlns:a16="http://schemas.microsoft.com/office/drawing/2014/main" val="699862289"/>
                  </a:ext>
                </a:extLst>
              </a:tr>
              <a:tr h="749757">
                <a:tc>
                  <a:txBody>
                    <a:bodyPr/>
                    <a:lstStyle/>
                    <a:p>
                      <a:pPr algn="ctr" rtl="0" latinLnBrk="0"/>
                      <a:r>
                        <a:rPr lang="en-US" sz="1800" b="0">
                          <a:effectLst/>
                          <a:latin typeface="+mn-lt"/>
                        </a:rPr>
                        <a:t>Scalability</a:t>
                      </a:r>
                    </a:p>
                  </a:txBody>
                  <a:tcPr marL="41549" marR="41549" marT="20774" marB="20774" anchor="ctr"/>
                </a:tc>
                <a:tc>
                  <a:txBody>
                    <a:bodyPr/>
                    <a:lstStyle/>
                    <a:p>
                      <a:pPr algn="ctr" rtl="0" latinLnBrk="0"/>
                      <a:r>
                        <a:rPr lang="en-US" sz="1800" b="0">
                          <a:effectLst/>
                          <a:latin typeface="+mn-lt"/>
                        </a:rPr>
                        <a:t>Suitable for large datasets and high-dimensional data</a:t>
                      </a:r>
                    </a:p>
                  </a:txBody>
                  <a:tcPr marL="41549" marR="41549" marT="20774" marB="20774" anchor="ctr"/>
                </a:tc>
                <a:tc>
                  <a:txBody>
                    <a:bodyPr/>
                    <a:lstStyle/>
                    <a:p>
                      <a:pPr algn="ctr" rtl="0" latinLnBrk="0"/>
                      <a:r>
                        <a:rPr lang="en-US" sz="1800" b="0">
                          <a:effectLst/>
                          <a:latin typeface="+mn-lt"/>
                        </a:rPr>
                        <a:t>Sensitive to the curse of dimensionality</a:t>
                      </a:r>
                    </a:p>
                  </a:txBody>
                  <a:tcPr marL="41549" marR="41549" marT="20774" marB="20774" anchor="ctr"/>
                </a:tc>
                <a:extLst>
                  <a:ext uri="{0D108BD9-81ED-4DB2-BD59-A6C34878D82A}">
                    <a16:rowId xmlns:a16="http://schemas.microsoft.com/office/drawing/2014/main" val="3338534384"/>
                  </a:ext>
                </a:extLst>
              </a:tr>
              <a:tr h="749757">
                <a:tc>
                  <a:txBody>
                    <a:bodyPr/>
                    <a:lstStyle/>
                    <a:p>
                      <a:pPr algn="ctr" rtl="0" latinLnBrk="0"/>
                      <a:r>
                        <a:rPr lang="en-US" sz="1800" b="0">
                          <a:effectLst/>
                          <a:latin typeface="+mn-lt"/>
                        </a:rPr>
                        <a:t>Interpretability</a:t>
                      </a:r>
                    </a:p>
                  </a:txBody>
                  <a:tcPr marL="41549" marR="41549" marT="20774" marB="20774" anchor="ctr"/>
                </a:tc>
                <a:tc>
                  <a:txBody>
                    <a:bodyPr/>
                    <a:lstStyle/>
                    <a:p>
                      <a:pPr algn="ctr" rtl="0" latinLnBrk="0"/>
                      <a:r>
                        <a:rPr lang="en-US" sz="1800" b="0">
                          <a:effectLst/>
                          <a:latin typeface="+mn-lt"/>
                        </a:rPr>
                        <a:t>Provides less interpretable cluster boundaries</a:t>
                      </a:r>
                    </a:p>
                  </a:txBody>
                  <a:tcPr marL="41549" marR="41549" marT="20774" marB="20774" anchor="ctr"/>
                </a:tc>
                <a:tc>
                  <a:txBody>
                    <a:bodyPr/>
                    <a:lstStyle/>
                    <a:p>
                      <a:pPr algn="ctr" rtl="0" latinLnBrk="0"/>
                      <a:r>
                        <a:rPr lang="en-US" sz="1800" b="0">
                          <a:effectLst/>
                          <a:latin typeface="+mn-lt"/>
                        </a:rPr>
                        <a:t>Provides interpretable cluster centroids</a:t>
                      </a:r>
                    </a:p>
                  </a:txBody>
                  <a:tcPr marL="41549" marR="41549" marT="20774" marB="20774" anchor="ctr"/>
                </a:tc>
                <a:extLst>
                  <a:ext uri="{0D108BD9-81ED-4DB2-BD59-A6C34878D82A}">
                    <a16:rowId xmlns:a16="http://schemas.microsoft.com/office/drawing/2014/main" val="3936999127"/>
                  </a:ext>
                </a:extLst>
              </a:tr>
              <a:tr h="1424538">
                <a:tc>
                  <a:txBody>
                    <a:bodyPr/>
                    <a:lstStyle/>
                    <a:p>
                      <a:pPr algn="ctr" rtl="0" latinLnBrk="0"/>
                      <a:r>
                        <a:rPr lang="en-US" sz="1800" b="0">
                          <a:effectLst/>
                          <a:latin typeface="+mn-lt"/>
                        </a:rPr>
                        <a:t>Parameter Selection</a:t>
                      </a:r>
                    </a:p>
                  </a:txBody>
                  <a:tcPr marL="41549" marR="41549" marT="20774" marB="20774" anchor="ctr"/>
                </a:tc>
                <a:tc>
                  <a:txBody>
                    <a:bodyPr/>
                    <a:lstStyle/>
                    <a:p>
                      <a:pPr algn="ctr" rtl="0" latinLnBrk="0"/>
                      <a:r>
                        <a:rPr lang="en-US" sz="1800" b="0">
                          <a:effectLst/>
                          <a:latin typeface="+mn-lt"/>
                        </a:rPr>
                        <a:t>Requires tuning of parameters like epsilon (neighborhood distance) and minPts (minimum number of points)</a:t>
                      </a:r>
                    </a:p>
                  </a:txBody>
                  <a:tcPr marL="41549" marR="41549" marT="20774" marB="20774" anchor="ctr"/>
                </a:tc>
                <a:tc>
                  <a:txBody>
                    <a:bodyPr/>
                    <a:lstStyle/>
                    <a:p>
                      <a:pPr algn="ctr" rtl="0" latinLnBrk="0"/>
                      <a:r>
                        <a:rPr lang="en-US" sz="1800" b="0">
                          <a:effectLst/>
                          <a:latin typeface="+mn-lt"/>
                        </a:rPr>
                        <a:t>Requires specifying the number of clusters</a:t>
                      </a:r>
                    </a:p>
                  </a:txBody>
                  <a:tcPr marL="41549" marR="41549" marT="20774" marB="20774" anchor="ctr"/>
                </a:tc>
                <a:extLst>
                  <a:ext uri="{0D108BD9-81ED-4DB2-BD59-A6C34878D82A}">
                    <a16:rowId xmlns:a16="http://schemas.microsoft.com/office/drawing/2014/main" val="308226073"/>
                  </a:ext>
                </a:extLst>
              </a:tr>
              <a:tr h="749757">
                <a:tc>
                  <a:txBody>
                    <a:bodyPr/>
                    <a:lstStyle/>
                    <a:p>
                      <a:pPr algn="ctr" rtl="0" latinLnBrk="0"/>
                      <a:r>
                        <a:rPr lang="en-US" sz="1800" b="0">
                          <a:effectLst/>
                          <a:latin typeface="+mn-lt"/>
                        </a:rPr>
                        <a:t>Robustness</a:t>
                      </a:r>
                    </a:p>
                  </a:txBody>
                  <a:tcPr marL="41549" marR="41549" marT="20774" marB="20774" anchor="ctr"/>
                </a:tc>
                <a:tc>
                  <a:txBody>
                    <a:bodyPr/>
                    <a:lstStyle/>
                    <a:p>
                      <a:pPr algn="ctr" rtl="0" latinLnBrk="0"/>
                      <a:r>
                        <a:rPr lang="en-US" sz="1800" b="0" dirty="0">
                          <a:effectLst/>
                          <a:latin typeface="+mn-lt"/>
                        </a:rPr>
                        <a:t>Robust to varying cluster densities</a:t>
                      </a:r>
                    </a:p>
                  </a:txBody>
                  <a:tcPr marL="41549" marR="41549" marT="20774" marB="20774" anchor="ctr"/>
                </a:tc>
                <a:tc>
                  <a:txBody>
                    <a:bodyPr/>
                    <a:lstStyle/>
                    <a:p>
                      <a:pPr algn="ctr" rtl="0" latinLnBrk="0"/>
                      <a:r>
                        <a:rPr lang="en-US" sz="1800" b="0" dirty="0">
                          <a:effectLst/>
                          <a:latin typeface="+mn-lt"/>
                        </a:rPr>
                        <a:t>Sensitive to initial random centroid selection</a:t>
                      </a:r>
                    </a:p>
                  </a:txBody>
                  <a:tcPr marL="41549" marR="41549" marT="20774" marB="20774" anchor="ctr"/>
                </a:tc>
                <a:extLst>
                  <a:ext uri="{0D108BD9-81ED-4DB2-BD59-A6C34878D82A}">
                    <a16:rowId xmlns:a16="http://schemas.microsoft.com/office/drawing/2014/main" val="322727285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38393779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جدول 8">
            <a:extLst>
              <a:ext uri="{FF2B5EF4-FFF2-40B4-BE49-F238E27FC236}">
                <a16:creationId xmlns:a16="http://schemas.microsoft.com/office/drawing/2014/main" id="{E5974492-7E79-4979-9B93-9B502875502B}"/>
              </a:ext>
            </a:extLst>
          </p:cNvPr>
          <p:cNvGraphicFramePr>
            <a:graphicFrameLocks noGrp="1"/>
          </p:cNvGraphicFramePr>
          <p:nvPr>
            <p:ph idx="4294967295"/>
            <p:extLst>
              <p:ext uri="{D42A27DB-BD31-4B8C-83A1-F6EECF244321}">
                <p14:modId xmlns:p14="http://schemas.microsoft.com/office/powerpoint/2010/main" val="3092767663"/>
              </p:ext>
            </p:extLst>
          </p:nvPr>
        </p:nvGraphicFramePr>
        <p:xfrm>
          <a:off x="870" y="249238"/>
          <a:ext cx="10514730" cy="6359779"/>
        </p:xfrm>
        <a:graphic>
          <a:graphicData uri="http://schemas.openxmlformats.org/drawingml/2006/table">
            <a:tbl>
              <a:tblPr rtl="1" firstRow="1" bandRow="1">
                <a:tableStyleId>{F5AB1C69-6EDB-4FF4-983F-18BD219EF322}</a:tableStyleId>
              </a:tblPr>
              <a:tblGrid>
                <a:gridCol w="5257365">
                  <a:extLst>
                    <a:ext uri="{9D8B030D-6E8A-4147-A177-3AD203B41FA5}">
                      <a16:colId xmlns:a16="http://schemas.microsoft.com/office/drawing/2014/main" val="253902271"/>
                    </a:ext>
                  </a:extLst>
                </a:gridCol>
                <a:gridCol w="5257365">
                  <a:extLst>
                    <a:ext uri="{9D8B030D-6E8A-4147-A177-3AD203B41FA5}">
                      <a16:colId xmlns:a16="http://schemas.microsoft.com/office/drawing/2014/main" val="4218848612"/>
                    </a:ext>
                  </a:extLst>
                </a:gridCol>
              </a:tblGrid>
              <a:tr h="591218">
                <a:tc>
                  <a:txBody>
                    <a:bodyPr/>
                    <a:lstStyle/>
                    <a:p>
                      <a:pPr algn="l" fontAlgn="base"/>
                      <a:r>
                        <a:rPr lang="en-US" sz="1600" b="1" dirty="0">
                          <a:effectLst/>
                        </a:rPr>
                        <a:t>                       DBSCAN                             </a:t>
                      </a:r>
                    </a:p>
                  </a:txBody>
                  <a:tcPr marL="38100" marR="38100" marT="76200" marB="76200" anchor="ctr"/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en-US" sz="1600" b="1" dirty="0">
                          <a:effectLst/>
                        </a:rPr>
                        <a:t>                           K-Means                            </a:t>
                      </a:r>
                    </a:p>
                  </a:txBody>
                  <a:tcPr marL="76200" marR="76200" marT="76200" marB="76200" anchor="ctr"/>
                </a:tc>
                <a:extLst>
                  <a:ext uri="{0D108BD9-81ED-4DB2-BD59-A6C34878D82A}">
                    <a16:rowId xmlns:a16="http://schemas.microsoft.com/office/drawing/2014/main" val="3010556438"/>
                  </a:ext>
                </a:extLst>
              </a:tr>
              <a:tr h="1442140">
                <a:tc>
                  <a:txBody>
                    <a:bodyPr/>
                    <a:lstStyle/>
                    <a:p>
                      <a:pPr algn="ctr" fontAlgn="base"/>
                      <a:r>
                        <a:rPr lang="en-US" sz="1400" b="1" dirty="0">
                          <a:effectLst/>
                        </a:rPr>
                        <a:t>In DBSCAN we need not specify the number</a:t>
                      </a:r>
                    </a:p>
                    <a:p>
                      <a:pPr algn="ctr" fontAlgn="base"/>
                      <a:r>
                        <a:rPr lang="en-US" sz="1400" b="1" dirty="0">
                          <a:effectLst/>
                        </a:rPr>
                        <a:t>of clusters.</a:t>
                      </a:r>
                    </a:p>
                  </a:txBody>
                  <a:tcPr marL="76200" marR="76200" marT="106680" marB="106680" anchor="ctr"/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US" sz="1400" b="1" dirty="0">
                          <a:effectLst/>
                        </a:rPr>
                        <a:t>K-Means is very sensitive to the number of clusters so it </a:t>
                      </a:r>
                    </a:p>
                    <a:p>
                      <a:pPr algn="ctr" fontAlgn="base"/>
                      <a:r>
                        <a:rPr lang="en-US" sz="1400" b="1" dirty="0">
                          <a:effectLst/>
                        </a:rPr>
                        <a:t>need to specified</a:t>
                      </a:r>
                    </a:p>
                  </a:txBody>
                  <a:tcPr marL="76200" marR="76200" marT="106680" marB="106680" anchor="ctr"/>
                </a:tc>
                <a:extLst>
                  <a:ext uri="{0D108BD9-81ED-4DB2-BD59-A6C34878D82A}">
                    <a16:rowId xmlns:a16="http://schemas.microsoft.com/office/drawing/2014/main" val="2541913628"/>
                  </a:ext>
                </a:extLst>
              </a:tr>
              <a:tr h="109210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1">
                          <a:effectLst/>
                        </a:rPr>
                        <a:t>Clusters formed in DBSCAN can be of any arbitrary shape.</a:t>
                      </a:r>
                    </a:p>
                  </a:txBody>
                  <a:tcPr marL="76200" marR="76200" marT="106680" marB="106680" anchor="ctr"/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US" sz="1400" b="1" dirty="0">
                          <a:effectLst/>
                        </a:rPr>
                        <a:t>Clusters formed in K-Means are spherical or </a:t>
                      </a:r>
                    </a:p>
                    <a:p>
                      <a:pPr algn="ctr" fontAlgn="base"/>
                      <a:r>
                        <a:rPr lang="en-US" sz="1400" b="1" dirty="0">
                          <a:effectLst/>
                        </a:rPr>
                        <a:t>convex in shape</a:t>
                      </a:r>
                    </a:p>
                  </a:txBody>
                  <a:tcPr marL="76200" marR="76200" marT="106680" marB="106680" anchor="ctr"/>
                </a:tc>
                <a:extLst>
                  <a:ext uri="{0D108BD9-81ED-4DB2-BD59-A6C34878D82A}">
                    <a16:rowId xmlns:a16="http://schemas.microsoft.com/office/drawing/2014/main" val="1061144305"/>
                  </a:ext>
                </a:extLst>
              </a:tr>
              <a:tr h="179217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1">
                          <a:effectLst/>
                        </a:rPr>
                        <a:t>DBSCAN can work well with datasets having noise and outliers</a:t>
                      </a:r>
                    </a:p>
                  </a:txBody>
                  <a:tcPr marL="76200" marR="76200" marT="106680" marB="106680" anchor="ctr"/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US" sz="1400" b="1" dirty="0">
                          <a:effectLst/>
                        </a:rPr>
                        <a:t>K-Means does not work well with outliers data. Outliers </a:t>
                      </a:r>
                    </a:p>
                    <a:p>
                      <a:pPr algn="ctr" fontAlgn="base"/>
                      <a:r>
                        <a:rPr lang="en-US" sz="1400" b="1" dirty="0">
                          <a:effectLst/>
                        </a:rPr>
                        <a:t>can skew the clusters in K-Means to a very large extent. </a:t>
                      </a:r>
                    </a:p>
                  </a:txBody>
                  <a:tcPr marL="76200" marR="76200" marT="106680" marB="106680" anchor="ctr"/>
                </a:tc>
                <a:extLst>
                  <a:ext uri="{0D108BD9-81ED-4DB2-BD59-A6C34878D82A}">
                    <a16:rowId xmlns:a16="http://schemas.microsoft.com/office/drawing/2014/main" val="2429951463"/>
                  </a:ext>
                </a:extLst>
              </a:tr>
              <a:tr h="144214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1" dirty="0">
                          <a:effectLst/>
                        </a:rPr>
                        <a:t>In DBSCAN two parameters are required for training the Model</a:t>
                      </a:r>
                    </a:p>
                  </a:txBody>
                  <a:tcPr marL="76200" marR="76200" marT="106680" marB="106680" anchor="ctr"/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US" sz="1400" b="1" dirty="0">
                          <a:effectLst/>
                        </a:rPr>
                        <a:t>In K-Means only one parameter is required is for training </a:t>
                      </a:r>
                    </a:p>
                    <a:p>
                      <a:pPr algn="ctr" fontAlgn="base"/>
                      <a:r>
                        <a:rPr lang="en-US" sz="1400" b="1" dirty="0">
                          <a:effectLst/>
                        </a:rPr>
                        <a:t>the model</a:t>
                      </a:r>
                    </a:p>
                  </a:txBody>
                  <a:tcPr marL="76200" marR="76200" marT="106680" marB="106680" anchor="ctr"/>
                </a:tc>
                <a:extLst>
                  <a:ext uri="{0D108BD9-81ED-4DB2-BD59-A6C34878D82A}">
                    <a16:rowId xmlns:a16="http://schemas.microsoft.com/office/drawing/2014/main" val="98932103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96600861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عنوان 1">
            <a:extLst>
              <a:ext uri="{FF2B5EF4-FFF2-40B4-BE49-F238E27FC236}">
                <a16:creationId xmlns:a16="http://schemas.microsoft.com/office/drawing/2014/main" id="{3F599544-8E3C-467B-ADA2-B1550F49B63A}"/>
              </a:ext>
            </a:extLst>
          </p:cNvPr>
          <p:cNvSpPr>
            <a:spLocks noGrp="1"/>
          </p:cNvSpPr>
          <p:nvPr>
            <p:ph type="ctrTitle" idx="4294967295"/>
          </p:nvPr>
        </p:nvSpPr>
        <p:spPr>
          <a:xfrm>
            <a:off x="0" y="-36513"/>
            <a:ext cx="12103100" cy="2451101"/>
          </a:xfrm>
        </p:spPr>
        <p:txBody>
          <a:bodyPr>
            <a:noAutofit/>
          </a:bodyPr>
          <a:lstStyle/>
          <a:p>
            <a:pPr algn="ctr" fontAlgn="base"/>
            <a:r>
              <a:rPr lang="en-US" sz="2800" b="1" dirty="0">
                <a:solidFill>
                  <a:srgbClr val="FF0000"/>
                </a:solidFill>
              </a:rPr>
              <a:t>Density-Based Spatial Clustering Of Applications With Noise </a:t>
            </a:r>
            <a:br>
              <a:rPr lang="en-US" sz="2800" b="1" dirty="0">
                <a:solidFill>
                  <a:srgbClr val="FF0000"/>
                </a:solidFill>
              </a:rPr>
            </a:br>
            <a:r>
              <a:rPr lang="en-US" sz="2800" b="1" dirty="0">
                <a:solidFill>
                  <a:srgbClr val="FF0000"/>
                </a:solidFill>
              </a:rPr>
              <a:t>(DBSCAN)</a:t>
            </a:r>
            <a:br>
              <a:rPr lang="en-US" sz="2800" b="1" dirty="0">
                <a:solidFill>
                  <a:srgbClr val="FF0000"/>
                </a:solidFill>
              </a:rPr>
            </a:br>
            <a:br>
              <a:rPr lang="en-US" sz="2800" dirty="0">
                <a:solidFill>
                  <a:srgbClr val="FF0000"/>
                </a:solidFill>
              </a:rPr>
            </a:br>
            <a:endParaRPr lang="ar-SA" sz="2800" dirty="0">
              <a:solidFill>
                <a:srgbClr val="FF0000"/>
              </a:solidFill>
            </a:endParaRPr>
          </a:p>
        </p:txBody>
      </p:sp>
      <p:sp>
        <p:nvSpPr>
          <p:cNvPr id="3" name="عنوان فرعي 2">
            <a:extLst>
              <a:ext uri="{FF2B5EF4-FFF2-40B4-BE49-F238E27FC236}">
                <a16:creationId xmlns:a16="http://schemas.microsoft.com/office/drawing/2014/main" id="{F602805D-496C-4CF4-9BCF-DE5FDE578AB6}"/>
              </a:ext>
            </a:extLst>
          </p:cNvPr>
          <p:cNvSpPr>
            <a:spLocks noGrp="1"/>
          </p:cNvSpPr>
          <p:nvPr>
            <p:ph type="subTitle" idx="4294967295"/>
          </p:nvPr>
        </p:nvSpPr>
        <p:spPr>
          <a:xfrm>
            <a:off x="334963" y="1592263"/>
            <a:ext cx="11857037" cy="5162550"/>
          </a:xfrm>
        </p:spPr>
        <p:txBody>
          <a:bodyPr/>
          <a:lstStyle/>
          <a:p>
            <a:pPr algn="r"/>
            <a:r>
              <a:rPr lang="ar-SA" dirty="0"/>
              <a:t>بشكل عام، </a:t>
            </a:r>
            <a:r>
              <a:rPr lang="en-US" dirty="0"/>
              <a:t>DBSCAN </a:t>
            </a:r>
            <a:r>
              <a:rPr lang="ar-SA" dirty="0"/>
              <a:t>هو خوارزمية قوية لتجميع البيانات المكانية ولها تطبيقات في مجالات مختلفة، مثل تجزئة العملاء، تجزئة الصور، اكتشاف القيم الشاذة، وأكثر من ذلك.</a:t>
            </a:r>
          </a:p>
          <a:p>
            <a:pPr algn="r"/>
            <a:r>
              <a:rPr lang="ar-SA" dirty="0">
                <a:solidFill>
                  <a:srgbClr val="FF0000"/>
                </a:solidFill>
              </a:rPr>
              <a:t>تصنيف الحيوانات </a:t>
            </a:r>
            <a:r>
              <a:rPr lang="ar-SA" dirty="0" err="1">
                <a:solidFill>
                  <a:srgbClr val="FF0000"/>
                </a:solidFill>
              </a:rPr>
              <a:t>والنتجات</a:t>
            </a:r>
            <a:r>
              <a:rPr lang="ar-SA" dirty="0">
                <a:solidFill>
                  <a:srgbClr val="FF0000"/>
                </a:solidFill>
              </a:rPr>
              <a:t> وغيرها</a:t>
            </a:r>
          </a:p>
          <a:p>
            <a:pPr algn="r"/>
            <a:endParaRPr lang="ar-SA" dirty="0">
              <a:solidFill>
                <a:srgbClr val="FF0000"/>
              </a:solidFill>
            </a:endParaRPr>
          </a:p>
          <a:p>
            <a:pPr algn="r"/>
            <a:r>
              <a:rPr lang="ar-SA" dirty="0" err="1">
                <a:solidFill>
                  <a:srgbClr val="FF0000"/>
                </a:solidFill>
              </a:rPr>
              <a:t>يهمتا</a:t>
            </a:r>
            <a:r>
              <a:rPr lang="ar-SA" dirty="0">
                <a:solidFill>
                  <a:srgbClr val="FF0000"/>
                </a:solidFill>
              </a:rPr>
              <a:t> </a:t>
            </a:r>
            <a:r>
              <a:rPr lang="ar-SA" dirty="0" err="1">
                <a:solidFill>
                  <a:srgbClr val="FF0000"/>
                </a:solidFill>
              </a:rPr>
              <a:t>المينمم</a:t>
            </a:r>
            <a:r>
              <a:rPr lang="ar-SA" dirty="0">
                <a:solidFill>
                  <a:srgbClr val="FF0000"/>
                </a:solidFill>
              </a:rPr>
              <a:t> بوينت </a:t>
            </a:r>
            <a:r>
              <a:rPr lang="ar-SA" dirty="0" err="1">
                <a:solidFill>
                  <a:srgbClr val="FF0000"/>
                </a:solidFill>
              </a:rPr>
              <a:t>والابسليون</a:t>
            </a:r>
            <a:endParaRPr lang="ar-SA" dirty="0">
              <a:solidFill>
                <a:srgbClr val="FF0000"/>
              </a:solidFill>
            </a:endParaRPr>
          </a:p>
          <a:p>
            <a:pPr algn="r"/>
            <a:endParaRPr lang="ar-SA" dirty="0">
              <a:solidFill>
                <a:srgbClr val="FF0000"/>
              </a:solidFill>
            </a:endParaRPr>
          </a:p>
          <a:p>
            <a:pPr algn="r"/>
            <a:endParaRPr lang="ar-SA" dirty="0"/>
          </a:p>
          <a:p>
            <a:pPr algn="r"/>
            <a:br>
              <a:rPr lang="ar-SA" dirty="0"/>
            </a:br>
            <a:endParaRPr lang="ar-SA" dirty="0"/>
          </a:p>
        </p:txBody>
      </p:sp>
    </p:spTree>
    <p:extLst>
      <p:ext uri="{BB962C8B-B14F-4D97-AF65-F5344CB8AC3E}">
        <p14:creationId xmlns:p14="http://schemas.microsoft.com/office/powerpoint/2010/main" val="165538912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صورة 1">
            <a:extLst>
              <a:ext uri="{FF2B5EF4-FFF2-40B4-BE49-F238E27FC236}">
                <a16:creationId xmlns:a16="http://schemas.microsoft.com/office/drawing/2014/main" id="{A60390D4-3DD7-4E72-8608-AF290533C63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65472"/>
            <a:ext cx="12192000" cy="65925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81588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صورة 3">
            <a:extLst>
              <a:ext uri="{FF2B5EF4-FFF2-40B4-BE49-F238E27FC236}">
                <a16:creationId xmlns:a16="http://schemas.microsoft.com/office/drawing/2014/main" id="{4C0282E6-F0C0-4B5C-B347-69962EAE98C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1467"/>
            <a:ext cx="12192000" cy="6615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418083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صورة 3">
            <a:extLst>
              <a:ext uri="{FF2B5EF4-FFF2-40B4-BE49-F238E27FC236}">
                <a16:creationId xmlns:a16="http://schemas.microsoft.com/office/drawing/2014/main" id="{CB4A9440-AEA8-42D5-BBDE-24B12A15046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71287"/>
            <a:ext cx="12192000" cy="6715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419692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صورة 3">
            <a:extLst>
              <a:ext uri="{FF2B5EF4-FFF2-40B4-BE49-F238E27FC236}">
                <a16:creationId xmlns:a16="http://schemas.microsoft.com/office/drawing/2014/main" id="{83A4BF6E-DA78-4115-9B11-F6FFA24A1A7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97493"/>
            <a:ext cx="12192000" cy="64630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8661657"/>
      </p:ext>
    </p:extLst>
  </p:cSld>
  <p:clrMapOvr>
    <a:masterClrMapping/>
  </p:clrMapOvr>
</p:sld>
</file>

<file path=ppt/theme/theme1.xml><?xml version="1.0" encoding="utf-8"?>
<a:theme xmlns:a="http://schemas.openxmlformats.org/drawingml/2006/main" name="نسق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107</TotalTime>
  <Words>327</Words>
  <Application>Microsoft Office PowerPoint</Application>
  <PresentationFormat>شاشة عريضة</PresentationFormat>
  <Paragraphs>52</Paragraphs>
  <Slides>11</Slides>
  <Notes>0</Notes>
  <HiddenSlides>0</HiddenSlides>
  <MMClips>0</MMClips>
  <ScaleCrop>false</ScaleCrop>
  <HeadingPairs>
    <vt:vector size="6" baseType="variant">
      <vt:variant>
        <vt:lpstr>الخطوط المستخدمة</vt:lpstr>
      </vt:variant>
      <vt:variant>
        <vt:i4>3</vt:i4>
      </vt:variant>
      <vt:variant>
        <vt:lpstr>نسق</vt:lpstr>
      </vt:variant>
      <vt:variant>
        <vt:i4>1</vt:i4>
      </vt:variant>
      <vt:variant>
        <vt:lpstr>عناوين الشرائح</vt:lpstr>
      </vt:variant>
      <vt:variant>
        <vt:i4>11</vt:i4>
      </vt:variant>
    </vt:vector>
  </HeadingPairs>
  <TitlesOfParts>
    <vt:vector size="15" baseType="lpstr">
      <vt:lpstr>Arial</vt:lpstr>
      <vt:lpstr>Calibri</vt:lpstr>
      <vt:lpstr>Calibri Light</vt:lpstr>
      <vt:lpstr>نسق Office</vt:lpstr>
      <vt:lpstr>عرض تقديمي في PowerPoint</vt:lpstr>
      <vt:lpstr>عرض تقديمي في PowerPoint</vt:lpstr>
      <vt:lpstr>عرض تقديمي في PowerPoint</vt:lpstr>
      <vt:lpstr>عرض تقديمي في PowerPoint</vt:lpstr>
      <vt:lpstr>Density-Based Spatial Clustering Of Applications With Noise  (DBSCAN)  </vt:lpstr>
      <vt:lpstr>عرض تقديمي في PowerPoint</vt:lpstr>
      <vt:lpstr>عرض تقديمي في PowerPoint</vt:lpstr>
      <vt:lpstr>عرض تقديمي في PowerPoint</vt:lpstr>
      <vt:lpstr>عرض تقديمي في PowerPoint</vt:lpstr>
      <vt:lpstr>عرض تقديمي في PowerPoint</vt:lpstr>
      <vt:lpstr>عرض تقديمي في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Density-Based Spatial Clustering Of Applications With Noise  (DBSCAN)  </dc:title>
  <dc:creator>faraa aldhele</dc:creator>
  <cp:lastModifiedBy>faraa aldhele</cp:lastModifiedBy>
  <cp:revision>3</cp:revision>
  <dcterms:created xsi:type="dcterms:W3CDTF">2024-02-12T10:20:31Z</dcterms:created>
  <dcterms:modified xsi:type="dcterms:W3CDTF">2024-02-13T19:34:46Z</dcterms:modified>
</cp:coreProperties>
</file>

<file path=docProps/thumbnail.jpeg>
</file>